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1"/>
    <p:restoredTop sz="94718"/>
  </p:normalViewPr>
  <p:slideViewPr>
    <p:cSldViewPr snapToGrid="0" snapToObjects="1">
      <p:cViewPr varScale="1">
        <p:scale>
          <a:sx n="92" d="100"/>
          <a:sy n="92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6/20/19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Grizzly Food Hunt App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0232" y="4050836"/>
            <a:ext cx="8620606" cy="645858"/>
          </a:xfrm>
        </p:spPr>
        <p:txBody>
          <a:bodyPr/>
          <a:lstStyle/>
          <a:p>
            <a:r>
              <a:rPr lang="en-US" dirty="0" smtClean="0"/>
              <a:t>Faisal Alhartani, </a:t>
            </a:r>
            <a:r>
              <a:rPr lang="en-US" dirty="0" err="1" smtClean="0"/>
              <a:t>Yunfan</a:t>
            </a:r>
            <a:r>
              <a:rPr lang="en-US" dirty="0" smtClean="0"/>
              <a:t> </a:t>
            </a:r>
            <a:r>
              <a:rPr lang="en-US" dirty="0" err="1" smtClean="0"/>
              <a:t>Yang,Zeng</a:t>
            </a:r>
            <a:r>
              <a:rPr lang="en-US" dirty="0" smtClean="0"/>
              <a:t> Zheng, </a:t>
            </a:r>
            <a:r>
              <a:rPr lang="en-US" dirty="0" err="1" smtClean="0"/>
              <a:t>Munjaap</a:t>
            </a:r>
            <a:r>
              <a:rPr lang="en-US" dirty="0" smtClean="0"/>
              <a:t> Uppal, </a:t>
            </a:r>
            <a:r>
              <a:rPr lang="en-US" dirty="0" err="1" smtClean="0"/>
              <a:t>Bhavdeep</a:t>
            </a:r>
            <a:r>
              <a:rPr lang="en-US" dirty="0" smtClean="0"/>
              <a:t> Singh</a:t>
            </a:r>
            <a:endParaRPr lang="en-US" dirty="0"/>
          </a:p>
        </p:txBody>
      </p:sp>
      <p:pic>
        <p:nvPicPr>
          <p:cNvPr id="1030" name="Picture 6" descr="https://png2.kisspng.com/sh/24a8ee15eb3d236788c0790852f9927f/L0KzQYm3VMEyN6l3iZH0aYP2gLBuTf9ic51mhtY2dX7shrb5kBl1gV50ed11YX7nPbj2jPRmdl5sittFenzsdcS0jfVvNaQyfARyeorviX68gfNmaZVrfqc7Y0G6Q3A9WcA6O2o6S6MAMkO3SYW6Wck0O2oziNDw/kisspng-oakland-university-oakland-golden-grizzlies-men-s-grizzly-5aceadff52c173.69093953152349439933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004" y="416938"/>
            <a:ext cx="1737352" cy="2328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9889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Burndown Chart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3637" t="35557" r="52652" b="9494"/>
          <a:stretch/>
        </p:blipFill>
        <p:spPr>
          <a:xfrm>
            <a:off x="817412" y="1427016"/>
            <a:ext cx="6486304" cy="523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97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82193" cy="775855"/>
          </a:xfrm>
        </p:spPr>
        <p:txBody>
          <a:bodyPr/>
          <a:lstStyle/>
          <a:p>
            <a:r>
              <a:rPr lang="en-US" smtClean="0"/>
              <a:t>GUI</a:t>
            </a: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06" y="1385455"/>
            <a:ext cx="8251265" cy="505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629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934" y="991008"/>
            <a:ext cx="5748338" cy="506253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82193" cy="775855"/>
          </a:xfrm>
        </p:spPr>
        <p:txBody>
          <a:bodyPr/>
          <a:lstStyle/>
          <a:p>
            <a:r>
              <a:rPr lang="en-US" smtClean="0"/>
              <a:t>GUI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001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128" y="907676"/>
            <a:ext cx="6717553" cy="4941473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1082193" cy="775855"/>
          </a:xfrm>
        </p:spPr>
        <p:txBody>
          <a:bodyPr/>
          <a:lstStyle/>
          <a:p>
            <a:r>
              <a:rPr lang="en-US" smtClean="0"/>
              <a:t>GUI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74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481" y="1399311"/>
            <a:ext cx="5920691" cy="521256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89072" y="609600"/>
            <a:ext cx="1082193" cy="775855"/>
          </a:xfrm>
        </p:spPr>
        <p:txBody>
          <a:bodyPr/>
          <a:lstStyle/>
          <a:p>
            <a:r>
              <a:rPr lang="en-US" smtClean="0"/>
              <a:t>GUI</a:t>
            </a:r>
            <a:endParaRPr lang="en-US"/>
          </a:p>
        </p:txBody>
      </p:sp>
      <p:pic>
        <p:nvPicPr>
          <p:cNvPr id="2050" name="Picture 2" descr="ySQL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415" y="3193067"/>
            <a:ext cx="1295400" cy="66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5373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661825"/>
            <a:ext cx="8596668" cy="3880773"/>
          </a:xfrm>
        </p:spPr>
        <p:txBody>
          <a:bodyPr/>
          <a:lstStyle/>
          <a:p>
            <a:r>
              <a:rPr lang="en-US" dirty="0" smtClean="0"/>
              <a:t>Catch Information from the Online Menu</a:t>
            </a:r>
          </a:p>
          <a:p>
            <a:r>
              <a:rPr lang="en-US" dirty="0" smtClean="0"/>
              <a:t>Username and Password Capability</a:t>
            </a:r>
          </a:p>
          <a:p>
            <a:r>
              <a:rPr lang="en-US" dirty="0" smtClean="0"/>
              <a:t>Develop Design</a:t>
            </a:r>
          </a:p>
          <a:p>
            <a:r>
              <a:rPr lang="en-US" dirty="0" smtClean="0"/>
              <a:t>Add Variables to Menu</a:t>
            </a:r>
          </a:p>
          <a:p>
            <a:r>
              <a:rPr lang="en-US" dirty="0" smtClean="0"/>
              <a:t>Add more locations </a:t>
            </a:r>
          </a:p>
          <a:p>
            <a:r>
              <a:rPr lang="en-US" dirty="0" smtClean="0"/>
              <a:t>Add Comments</a:t>
            </a:r>
          </a:p>
          <a:p>
            <a:r>
              <a:rPr lang="en-US" dirty="0" smtClean="0"/>
              <a:t>Add rating(1-5 stars)</a:t>
            </a:r>
          </a:p>
          <a:p>
            <a:r>
              <a:rPr lang="en-US" dirty="0" smtClean="0"/>
              <a:t>Save preferences 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203010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73</TotalTime>
  <Words>51</Words>
  <Application>Microsoft Macintosh PowerPoint</Application>
  <PresentationFormat>Widescreen</PresentationFormat>
  <Paragraphs>16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Trebuchet MS</vt:lpstr>
      <vt:lpstr>Wingdings 3</vt:lpstr>
      <vt:lpstr>Arial</vt:lpstr>
      <vt:lpstr>Facet</vt:lpstr>
      <vt:lpstr>Grizzly Food Hunt App</vt:lpstr>
      <vt:lpstr>Burndown Chart</vt:lpstr>
      <vt:lpstr>GUI</vt:lpstr>
      <vt:lpstr>GUI</vt:lpstr>
      <vt:lpstr>GUI</vt:lpstr>
      <vt:lpstr>GUI</vt:lpstr>
      <vt:lpstr>Future Improvements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Grizzly Food Hunt App</dc:title>
  <dc:creator>Faisal Alhartani</dc:creator>
  <cp:lastModifiedBy>Faisal Alhartani</cp:lastModifiedBy>
  <cp:revision>5</cp:revision>
  <dcterms:created xsi:type="dcterms:W3CDTF">2019-06-20T17:58:46Z</dcterms:created>
  <dcterms:modified xsi:type="dcterms:W3CDTF">2019-06-20T19:12:01Z</dcterms:modified>
</cp:coreProperties>
</file>

<file path=docProps/thumbnail.jpeg>
</file>